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1" r:id="rId3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6" y="90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2" y="365125"/>
            <a:ext cx="232253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39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4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4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6"/>
            <a:ext cx="92901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3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3" y="2505075"/>
            <a:ext cx="4556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6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6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6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1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2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70541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94854" y="5379309"/>
            <a:ext cx="4576011" cy="1083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05661" y="4073967"/>
            <a:ext cx="6007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Информация по выделенным средствам из  местного и республиканского</a:t>
            </a:r>
            <a:r>
              <a:rPr lang="ru-RU" sz="2000" b="1" dirty="0" smtClean="0">
                <a:solidFill>
                  <a:prstClr val="black"/>
                </a:solidFill>
              </a:rPr>
              <a:t> бюджета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96692" y="6290960"/>
            <a:ext cx="1163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2021 </a:t>
            </a:r>
            <a:r>
              <a:rPr lang="ru-RU" b="1" dirty="0"/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445" y="162248"/>
            <a:ext cx="9372600" cy="5755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01.07.2021г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b="1" dirty="0" smtClean="0">
                <a:latin typeface="+mn-lt"/>
              </a:rPr>
              <a:t/>
            </a:r>
            <a:br>
              <a:rPr lang="ru-RU" sz="1600" b="1" dirty="0" smtClean="0">
                <a:latin typeface="+mn-lt"/>
              </a:rPr>
            </a:br>
            <a:r>
              <a:rPr lang="ru-RU" sz="1600" b="1" dirty="0">
                <a:latin typeface="+mn-lt"/>
              </a:rPr>
              <a:t> </a:t>
            </a:r>
            <a:r>
              <a:rPr lang="ru-RU" sz="1600" b="1" dirty="0" smtClean="0">
                <a:latin typeface="+mn-lt"/>
              </a:rPr>
              <a:t>                                                                                                                                                                                </a:t>
            </a:r>
            <a:r>
              <a:rPr lang="ru-RU" sz="1000" i="1" dirty="0" smtClean="0">
                <a:latin typeface="+mn-lt"/>
              </a:rPr>
              <a:t>(</a:t>
            </a:r>
            <a:r>
              <a:rPr lang="ru-RU" sz="1000" i="1" dirty="0" err="1" smtClean="0">
                <a:latin typeface="+mn-lt"/>
              </a:rPr>
              <a:t>тыс.тенге</a:t>
            </a:r>
            <a:r>
              <a:rPr lang="ru-RU" sz="1000" i="1" dirty="0" smtClean="0">
                <a:latin typeface="+mn-lt"/>
              </a:rPr>
              <a:t>)</a:t>
            </a:r>
            <a:endParaRPr lang="ru-RU" sz="1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480234"/>
              </p:ext>
            </p:extLst>
          </p:nvPr>
        </p:nvGraphicFramePr>
        <p:xfrm>
          <a:off x="473186" y="737758"/>
          <a:ext cx="9668340" cy="60017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7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54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59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616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61602"/>
              </a:tblGrid>
              <a:tr h="106061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2021г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договоров гарантии на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01.07.2021г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78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Остаток  бюджетных средств с учетом</a:t>
                      </a:r>
                      <a:r>
                        <a:rPr kumimoji="0" lang="ru-RU" sz="1400" b="1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заключенных договоров гарантии</a:t>
                      </a:r>
                    </a:p>
                    <a:p>
                      <a:pPr marL="0" algn="ctr" defTabSz="807872" rtl="0" eaLnBrk="1" fontAlgn="ctr" latinLnBrk="0" hangingPunct="1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1 067 895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303 921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3 238 813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1 520 314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2 436 798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608 586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1 236 583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255 460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1 231 706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           7 133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1 942 568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394 302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1 106 575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287 287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1 195 141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155 328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1 232 614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           1 501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1 117 076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         64 646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2 033 869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656 348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1 641 939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386 124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1 630 000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541 695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1 397 649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         25 088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г.Шымкент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1 600 000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540 044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2 224 744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282 230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г.Нур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2 853 281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546 411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18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29 187 250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10 727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6 379 683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73187" y="162247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3764</TotalTime>
  <Words>238</Words>
  <Application>Microsoft Office PowerPoint</Application>
  <PresentationFormat>Произвольный</PresentationFormat>
  <Paragraphs>97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Расчет бюджетных средств по ГП ДКБ 2025 по состоянию на 01.07.2021г.                                                                                                                                                                                  (тыс.тенге)</vt:lpstr>
    </vt:vector>
  </TitlesOfParts>
  <Company>fund.kz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Динара Руслановна Кунанбаева</cp:lastModifiedBy>
  <cp:revision>428</cp:revision>
  <dcterms:created xsi:type="dcterms:W3CDTF">2018-01-19T11:56:47Z</dcterms:created>
  <dcterms:modified xsi:type="dcterms:W3CDTF">2021-08-11T06:41:35Z</dcterms:modified>
</cp:coreProperties>
</file>